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3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jSonaxuN9By9nyLzZIr4KUnjXs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>
            <a:spLocks noGrp="1"/>
          </p:cNvSpPr>
          <p:nvPr>
            <p:ph type="ctrTitle"/>
          </p:nvPr>
        </p:nvSpPr>
        <p:spPr>
          <a:xfrm>
            <a:off x="1611074" y="2089553"/>
            <a:ext cx="9144000" cy="23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US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ECORC Sample PowerPoint using font size 54 for title slide</a:t>
            </a:r>
            <a:br>
              <a:rPr lang="en-US" sz="10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>
              <a:solidFill>
                <a:schemeClr val="lt1"/>
              </a:solidFill>
            </a:endParaRPr>
          </a:p>
        </p:txBody>
      </p:sp>
      <p:pic>
        <p:nvPicPr>
          <p:cNvPr id="83" name="Google Shape;83;p1" descr="Graphical user interface, text, applicati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1275" y="4768447"/>
            <a:ext cx="5969451" cy="17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3" descr="A poster with flowers and a bicyc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33455" y="0"/>
            <a:ext cx="7758545" cy="6847402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3"/>
          <p:cNvSpPr txBox="1"/>
          <p:nvPr/>
        </p:nvSpPr>
        <p:spPr>
          <a:xfrm>
            <a:off x="87415" y="669121"/>
            <a:ext cx="4082473" cy="55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Disability Justice in the Church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By Amy Kenny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lt1"/>
                </a:solidFill>
              </a:rPr>
              <a:t>using font size 44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>
            <a:spLocks noGrp="1"/>
          </p:cNvSpPr>
          <p:nvPr>
            <p:ph type="ctrTitle"/>
          </p:nvPr>
        </p:nvSpPr>
        <p:spPr>
          <a:xfrm>
            <a:off x="247349" y="385825"/>
            <a:ext cx="11697300" cy="588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</a:pP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“Have you ever heard them used in a</a:t>
            </a:r>
            <a:b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 way? Has ‘lame’ ever meant</a:t>
            </a:r>
            <a:b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anything good? Have you ever</a:t>
            </a:r>
            <a:b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experienced ‘crippled’ as something</a:t>
            </a:r>
            <a:b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powerful? Disability metaphors</a:t>
            </a:r>
            <a:b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allow everyone to agree that my body</a:t>
            </a:r>
            <a:b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bad.” </a:t>
            </a:r>
            <a:r>
              <a:rPr lang="en-US" sz="3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(page 93)</a:t>
            </a:r>
            <a:br>
              <a:rPr lang="en-US" sz="3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**FONT SIZE 48**</a:t>
            </a:r>
            <a:endParaRPr sz="36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344" y="5760186"/>
            <a:ext cx="3037884" cy="8736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84</Words>
  <Application>Microsoft Office PowerPoint</Application>
  <PresentationFormat>Widescreen</PresentationFormat>
  <Paragraphs>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ECORC Sample PowerPoint using font size 54 for title slide </vt:lpstr>
      <vt:lpstr>PowerPoint Presentation</vt:lpstr>
      <vt:lpstr>“Have you ever heard them used in a positive way? Has ‘lame’ ever meant anything good? Have you ever experienced ‘crippled’ as something powerful? Disability metaphors allow everyone to agree that my body is bad.” (page 93)  **FONT SIZE 48**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Phil Wilson</dc:creator>
  <cp:lastModifiedBy>Karen Wilson</cp:lastModifiedBy>
  <cp:revision>2</cp:revision>
  <dcterms:created xsi:type="dcterms:W3CDTF">2023-10-18T00:31:34Z</dcterms:created>
  <dcterms:modified xsi:type="dcterms:W3CDTF">2024-12-10T18:16:30Z</dcterms:modified>
</cp:coreProperties>
</file>