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63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0" roundtripDataSignature="AMtx7mjSonaxuN9By9nyLzZIr4KUnjXsC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2" Type="http://schemas.openxmlformats.org/officeDocument/2006/relationships/slide" Target="slides/slide1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24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23" Type="http://schemas.openxmlformats.org/officeDocument/2006/relationships/theme" Target="theme/theme1.xml"/><Relationship Id="rId4" Type="http://schemas.openxmlformats.org/officeDocument/2006/relationships/slide" Target="slides/slide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80" name="Google Shape;8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23" name="Google Shape;12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2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2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5" name="Google Shape;55;p2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6" name="Google Shape;56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2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3" name="Google Shape;63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"/>
          <p:cNvSpPr txBox="1">
            <a:spLocks noGrp="1"/>
          </p:cNvSpPr>
          <p:nvPr>
            <p:ph type="ctrTitle"/>
          </p:nvPr>
        </p:nvSpPr>
        <p:spPr>
          <a:xfrm>
            <a:off x="1611074" y="2089553"/>
            <a:ext cx="9144000" cy="23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en-US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ECORC Sample PowerPoint using font size 54 for title slide</a:t>
            </a:r>
            <a:br>
              <a:rPr lang="en-US" sz="105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dirty="0">
              <a:solidFill>
                <a:schemeClr val="lt1"/>
              </a:solidFill>
            </a:endParaRPr>
          </a:p>
        </p:txBody>
      </p:sp>
      <p:pic>
        <p:nvPicPr>
          <p:cNvPr id="83" name="Google Shape;83;p1" descr="Graphical user interface, text, applicatio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11275" y="4768447"/>
            <a:ext cx="5969451" cy="1757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3" descr="A poster with flowers and a bicycl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33455" y="0"/>
            <a:ext cx="7758545" cy="6847402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3"/>
          <p:cNvSpPr txBox="1"/>
          <p:nvPr/>
        </p:nvSpPr>
        <p:spPr>
          <a:xfrm>
            <a:off x="87415" y="669121"/>
            <a:ext cx="4082473" cy="5509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Disability Justice in the Church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By Amy Kenny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solidFill>
                  <a:schemeClr val="lt1"/>
                </a:solidFill>
              </a:rPr>
              <a:t>using font size 44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"/>
          <p:cNvSpPr txBox="1">
            <a:spLocks noGrp="1"/>
          </p:cNvSpPr>
          <p:nvPr>
            <p:ph type="ctrTitle"/>
          </p:nvPr>
        </p:nvSpPr>
        <p:spPr>
          <a:xfrm>
            <a:off x="247349" y="385825"/>
            <a:ext cx="11697300" cy="5884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48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“Have you ever heard them used in a</a:t>
            </a:r>
            <a:br>
              <a:rPr lang="en-US" sz="48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8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positive way? Has ‘lame’ ever meant</a:t>
            </a:r>
            <a:br>
              <a:rPr lang="en-US" sz="48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8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anything good? Have you ever</a:t>
            </a:r>
            <a:br>
              <a:rPr lang="en-US" sz="48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8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experienced ‘crippled’ as something</a:t>
            </a:r>
            <a:br>
              <a:rPr lang="en-US" sz="48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8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powerful? Disability metaphors</a:t>
            </a:r>
            <a:br>
              <a:rPr lang="en-US" sz="48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8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allow everyone to agree that my body</a:t>
            </a:r>
            <a:br>
              <a:rPr lang="en-US" sz="48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8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is bad.” </a:t>
            </a:r>
            <a:r>
              <a:rPr lang="en-US" sz="36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(page 93)</a:t>
            </a:r>
            <a:br>
              <a:rPr lang="en-US" sz="36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36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8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**FONT SIZE 48**</a:t>
            </a:r>
            <a:endParaRPr sz="36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" name="Google Shape;126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8344" y="5760186"/>
            <a:ext cx="3037884" cy="8736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84</Words>
  <Application>Microsoft Office PowerPoint</Application>
  <PresentationFormat>Widescreen</PresentationFormat>
  <Paragraphs>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1_Office Theme</vt:lpstr>
      <vt:lpstr>ECORC Sample PowerPoint using font size 54 for title slide </vt:lpstr>
      <vt:lpstr>PowerPoint Presentation</vt:lpstr>
      <vt:lpstr>“Have you ever heard them used in a positive way? Has ‘lame’ ever meant anything good? Have you ever experienced ‘crippled’ as something powerful? Disability metaphors allow everyone to agree that my body is bad.” (page 93)  **FONT SIZE 48**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Phil Wilson</dc:creator>
  <cp:lastModifiedBy>Karen Wilson</cp:lastModifiedBy>
  <cp:revision>2</cp:revision>
  <dcterms:created xsi:type="dcterms:W3CDTF">2023-10-18T00:31:34Z</dcterms:created>
  <dcterms:modified xsi:type="dcterms:W3CDTF">2024-12-10T18:16:30Z</dcterms:modified>
</cp:coreProperties>
</file>