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sther Guillen" userId="1e42da06-2c59-4008-ac40-45976c9f5f13" providerId="ADAL" clId="{E4CE371E-C735-4D9A-A3D0-E468A4C58B35}"/>
    <pc:docChg chg="undo redo custSel addSld modSld sldOrd">
      <pc:chgData name="Esther Guillen" userId="1e42da06-2c59-4008-ac40-45976c9f5f13" providerId="ADAL" clId="{E4CE371E-C735-4D9A-A3D0-E468A4C58B35}" dt="2025-06-17T17:07:11.011" v="362" actId="20577"/>
      <pc:docMkLst>
        <pc:docMk/>
      </pc:docMkLst>
      <pc:sldChg chg="addSp delSp modSp new mod">
        <pc:chgData name="Esther Guillen" userId="1e42da06-2c59-4008-ac40-45976c9f5f13" providerId="ADAL" clId="{E4CE371E-C735-4D9A-A3D0-E468A4C58B35}" dt="2025-06-16T17:48:04.684" v="35" actId="14100"/>
        <pc:sldMkLst>
          <pc:docMk/>
          <pc:sldMk cId="3353825513" sldId="258"/>
        </pc:sldMkLst>
        <pc:spChg chg="mod">
          <ac:chgData name="Esther Guillen" userId="1e42da06-2c59-4008-ac40-45976c9f5f13" providerId="ADAL" clId="{E4CE371E-C735-4D9A-A3D0-E468A4C58B35}" dt="2025-06-16T17:47:58.355" v="34" actId="14100"/>
          <ac:spMkLst>
            <pc:docMk/>
            <pc:sldMk cId="3353825513" sldId="258"/>
            <ac:spMk id="2" creationId="{47F2ACCD-3D36-4F59-AAF5-5CFE79FC1DBD}"/>
          </ac:spMkLst>
        </pc:spChg>
        <pc:spChg chg="mod">
          <ac:chgData name="Esther Guillen" userId="1e42da06-2c59-4008-ac40-45976c9f5f13" providerId="ADAL" clId="{E4CE371E-C735-4D9A-A3D0-E468A4C58B35}" dt="2025-06-16T17:48:04.684" v="35" actId="14100"/>
          <ac:spMkLst>
            <pc:docMk/>
            <pc:sldMk cId="3353825513" sldId="258"/>
            <ac:spMk id="3" creationId="{F94DFD14-7B84-4519-BEC8-8005F56A821F}"/>
          </ac:spMkLst>
        </pc:spChg>
        <pc:spChg chg="del">
          <ac:chgData name="Esther Guillen" userId="1e42da06-2c59-4008-ac40-45976c9f5f13" providerId="ADAL" clId="{E4CE371E-C735-4D9A-A3D0-E468A4C58B35}" dt="2025-06-16T17:41:36.951" v="2" actId="478"/>
          <ac:spMkLst>
            <pc:docMk/>
            <pc:sldMk cId="3353825513" sldId="258"/>
            <ac:spMk id="4" creationId="{CC921D50-A5AD-434A-84B0-3F04666CD6E3}"/>
          </ac:spMkLst>
        </pc:spChg>
        <pc:graphicFrameChg chg="add del modGraphic">
          <ac:chgData name="Esther Guillen" userId="1e42da06-2c59-4008-ac40-45976c9f5f13" providerId="ADAL" clId="{E4CE371E-C735-4D9A-A3D0-E468A4C58B35}" dt="2025-06-16T17:46:57.179" v="27" actId="27309"/>
          <ac:graphicFrameMkLst>
            <pc:docMk/>
            <pc:sldMk cId="3353825513" sldId="258"/>
            <ac:graphicFrameMk id="7" creationId="{7ABB8E9A-0801-44A7-A578-DB2BADE7DEE1}"/>
          </ac:graphicFrameMkLst>
        </pc:graphicFrameChg>
        <pc:picChg chg="add mod">
          <ac:chgData name="Esther Guillen" userId="1e42da06-2c59-4008-ac40-45976c9f5f13" providerId="ADAL" clId="{E4CE371E-C735-4D9A-A3D0-E468A4C58B35}" dt="2025-06-16T17:41:33.481" v="1"/>
          <ac:picMkLst>
            <pc:docMk/>
            <pc:sldMk cId="3353825513" sldId="258"/>
            <ac:picMk id="5" creationId="{9CC7D478-4503-4FF7-BD74-753674A088BF}"/>
          </ac:picMkLst>
        </pc:picChg>
      </pc:sldChg>
      <pc:sldChg chg="addSp delSp modSp new mod">
        <pc:chgData name="Esther Guillen" userId="1e42da06-2c59-4008-ac40-45976c9f5f13" providerId="ADAL" clId="{E4CE371E-C735-4D9A-A3D0-E468A4C58B35}" dt="2025-06-16T17:47:20.822" v="32" actId="14100"/>
        <pc:sldMkLst>
          <pc:docMk/>
          <pc:sldMk cId="442710340" sldId="259"/>
        </pc:sldMkLst>
        <pc:spChg chg="mod">
          <ac:chgData name="Esther Guillen" userId="1e42da06-2c59-4008-ac40-45976c9f5f13" providerId="ADAL" clId="{E4CE371E-C735-4D9A-A3D0-E468A4C58B35}" dt="2025-06-16T17:47:03.254" v="29" actId="122"/>
          <ac:spMkLst>
            <pc:docMk/>
            <pc:sldMk cId="442710340" sldId="259"/>
            <ac:spMk id="2" creationId="{D3F92459-D23E-477D-B42E-86271A5B0297}"/>
          </ac:spMkLst>
        </pc:spChg>
        <pc:spChg chg="mod">
          <ac:chgData name="Esther Guillen" userId="1e42da06-2c59-4008-ac40-45976c9f5f13" providerId="ADAL" clId="{E4CE371E-C735-4D9A-A3D0-E468A4C58B35}" dt="2025-06-16T17:47:20.822" v="32" actId="14100"/>
          <ac:spMkLst>
            <pc:docMk/>
            <pc:sldMk cId="442710340" sldId="259"/>
            <ac:spMk id="3" creationId="{7A0A63F7-3DFB-453D-9F4D-C3BCA5C52AB8}"/>
          </ac:spMkLst>
        </pc:spChg>
        <pc:spChg chg="del">
          <ac:chgData name="Esther Guillen" userId="1e42da06-2c59-4008-ac40-45976c9f5f13" providerId="ADAL" clId="{E4CE371E-C735-4D9A-A3D0-E468A4C58B35}" dt="2025-06-16T17:47:15.583" v="31" actId="478"/>
          <ac:spMkLst>
            <pc:docMk/>
            <pc:sldMk cId="442710340" sldId="259"/>
            <ac:spMk id="4" creationId="{A11F419A-3A8A-4E2D-A51E-FA3AF1CC8C1E}"/>
          </ac:spMkLst>
        </pc:spChg>
        <pc:picChg chg="add mod">
          <ac:chgData name="Esther Guillen" userId="1e42da06-2c59-4008-ac40-45976c9f5f13" providerId="ADAL" clId="{E4CE371E-C735-4D9A-A3D0-E468A4C58B35}" dt="2025-06-16T17:47:12.136" v="30"/>
          <ac:picMkLst>
            <pc:docMk/>
            <pc:sldMk cId="442710340" sldId="259"/>
            <ac:picMk id="5" creationId="{DCCAFF6B-827F-4D4A-8AC8-C9D90F145D0E}"/>
          </ac:picMkLst>
        </pc:picChg>
      </pc:sldChg>
      <pc:sldChg chg="addSp delSp modSp new mod">
        <pc:chgData name="Esther Guillen" userId="1e42da06-2c59-4008-ac40-45976c9f5f13" providerId="ADAL" clId="{E4CE371E-C735-4D9A-A3D0-E468A4C58B35}" dt="2025-06-16T18:04:52.706" v="112" actId="1036"/>
        <pc:sldMkLst>
          <pc:docMk/>
          <pc:sldMk cId="1299130435" sldId="260"/>
        </pc:sldMkLst>
        <pc:spChg chg="mod">
          <ac:chgData name="Esther Guillen" userId="1e42da06-2c59-4008-ac40-45976c9f5f13" providerId="ADAL" clId="{E4CE371E-C735-4D9A-A3D0-E468A4C58B35}" dt="2025-06-16T17:49:40.504" v="72" actId="255"/>
          <ac:spMkLst>
            <pc:docMk/>
            <pc:sldMk cId="1299130435" sldId="260"/>
            <ac:spMk id="2" creationId="{13DF7812-59EF-4852-848F-7A37DCE507D9}"/>
          </ac:spMkLst>
        </pc:spChg>
        <pc:spChg chg="mod">
          <ac:chgData name="Esther Guillen" userId="1e42da06-2c59-4008-ac40-45976c9f5f13" providerId="ADAL" clId="{E4CE371E-C735-4D9A-A3D0-E468A4C58B35}" dt="2025-06-16T18:04:47.226" v="99" actId="255"/>
          <ac:spMkLst>
            <pc:docMk/>
            <pc:sldMk cId="1299130435" sldId="260"/>
            <ac:spMk id="3" creationId="{A522C09F-ECEF-4F29-8A78-88AAB83C213A}"/>
          </ac:spMkLst>
        </pc:spChg>
        <pc:spChg chg="del">
          <ac:chgData name="Esther Guillen" userId="1e42da06-2c59-4008-ac40-45976c9f5f13" providerId="ADAL" clId="{E4CE371E-C735-4D9A-A3D0-E468A4C58B35}" dt="2025-06-16T17:50:20.447" v="74" actId="478"/>
          <ac:spMkLst>
            <pc:docMk/>
            <pc:sldMk cId="1299130435" sldId="260"/>
            <ac:spMk id="4" creationId="{588B3D6E-29C4-4BD5-B72E-EC0D0ED24E8B}"/>
          </ac:spMkLst>
        </pc:spChg>
        <pc:picChg chg="add mod">
          <ac:chgData name="Esther Guillen" userId="1e42da06-2c59-4008-ac40-45976c9f5f13" providerId="ADAL" clId="{E4CE371E-C735-4D9A-A3D0-E468A4C58B35}" dt="2025-06-16T17:49:49.224" v="73"/>
          <ac:picMkLst>
            <pc:docMk/>
            <pc:sldMk cId="1299130435" sldId="260"/>
            <ac:picMk id="5" creationId="{8737A439-6E91-418A-B2D9-C50953C7BD87}"/>
          </ac:picMkLst>
        </pc:picChg>
        <pc:picChg chg="add mod">
          <ac:chgData name="Esther Guillen" userId="1e42da06-2c59-4008-ac40-45976c9f5f13" providerId="ADAL" clId="{E4CE371E-C735-4D9A-A3D0-E468A4C58B35}" dt="2025-06-16T18:04:52.706" v="112" actId="1036"/>
          <ac:picMkLst>
            <pc:docMk/>
            <pc:sldMk cId="1299130435" sldId="260"/>
            <ac:picMk id="7" creationId="{8E11F24F-9475-43A4-B13A-F5BAB507F335}"/>
          </ac:picMkLst>
        </pc:picChg>
      </pc:sldChg>
      <pc:sldChg chg="modSp new mod">
        <pc:chgData name="Esther Guillen" userId="1e42da06-2c59-4008-ac40-45976c9f5f13" providerId="ADAL" clId="{E4CE371E-C735-4D9A-A3D0-E468A4C58B35}" dt="2025-06-16T18:10:12.581" v="148" actId="255"/>
        <pc:sldMkLst>
          <pc:docMk/>
          <pc:sldMk cId="3539722214" sldId="261"/>
        </pc:sldMkLst>
        <pc:spChg chg="mod">
          <ac:chgData name="Esther Guillen" userId="1e42da06-2c59-4008-ac40-45976c9f5f13" providerId="ADAL" clId="{E4CE371E-C735-4D9A-A3D0-E468A4C58B35}" dt="2025-06-16T18:08:22.275" v="119" actId="2711"/>
          <ac:spMkLst>
            <pc:docMk/>
            <pc:sldMk cId="3539722214" sldId="261"/>
            <ac:spMk id="2" creationId="{B27FB651-B5C5-40F3-ADA8-4F2842454C5F}"/>
          </ac:spMkLst>
        </pc:spChg>
        <pc:spChg chg="mod">
          <ac:chgData name="Esther Guillen" userId="1e42da06-2c59-4008-ac40-45976c9f5f13" providerId="ADAL" clId="{E4CE371E-C735-4D9A-A3D0-E468A4C58B35}" dt="2025-06-16T18:09:45.657" v="143" actId="27636"/>
          <ac:spMkLst>
            <pc:docMk/>
            <pc:sldMk cId="3539722214" sldId="261"/>
            <ac:spMk id="3" creationId="{7232D5EC-2F59-40B1-99B2-46A013FF3A30}"/>
          </ac:spMkLst>
        </pc:spChg>
        <pc:spChg chg="mod">
          <ac:chgData name="Esther Guillen" userId="1e42da06-2c59-4008-ac40-45976c9f5f13" providerId="ADAL" clId="{E4CE371E-C735-4D9A-A3D0-E468A4C58B35}" dt="2025-06-16T18:10:12.581" v="148" actId="255"/>
          <ac:spMkLst>
            <pc:docMk/>
            <pc:sldMk cId="3539722214" sldId="261"/>
            <ac:spMk id="4" creationId="{D0BB6AB7-2E30-4261-A801-02B61C23B88C}"/>
          </ac:spMkLst>
        </pc:spChg>
      </pc:sldChg>
      <pc:sldChg chg="addSp delSp modSp new mod">
        <pc:chgData name="Esther Guillen" userId="1e42da06-2c59-4008-ac40-45976c9f5f13" providerId="ADAL" clId="{E4CE371E-C735-4D9A-A3D0-E468A4C58B35}" dt="2025-06-16T18:12:04.593" v="186" actId="255"/>
        <pc:sldMkLst>
          <pc:docMk/>
          <pc:sldMk cId="445418814" sldId="262"/>
        </pc:sldMkLst>
        <pc:spChg chg="mod">
          <ac:chgData name="Esther Guillen" userId="1e42da06-2c59-4008-ac40-45976c9f5f13" providerId="ADAL" clId="{E4CE371E-C735-4D9A-A3D0-E468A4C58B35}" dt="2025-06-16T18:12:04.593" v="186" actId="255"/>
          <ac:spMkLst>
            <pc:docMk/>
            <pc:sldMk cId="445418814" sldId="262"/>
            <ac:spMk id="2" creationId="{637275E0-960B-4E04-B1FF-0FFB7107D93D}"/>
          </ac:spMkLst>
        </pc:spChg>
        <pc:spChg chg="mod">
          <ac:chgData name="Esther Guillen" userId="1e42da06-2c59-4008-ac40-45976c9f5f13" providerId="ADAL" clId="{E4CE371E-C735-4D9A-A3D0-E468A4C58B35}" dt="2025-06-16T18:11:46.589" v="183" actId="255"/>
          <ac:spMkLst>
            <pc:docMk/>
            <pc:sldMk cId="445418814" sldId="262"/>
            <ac:spMk id="3" creationId="{821C5ED7-976F-42E2-9CD5-FCC8D2B03835}"/>
          </ac:spMkLst>
        </pc:spChg>
        <pc:spChg chg="del">
          <ac:chgData name="Esther Guillen" userId="1e42da06-2c59-4008-ac40-45976c9f5f13" providerId="ADAL" clId="{E4CE371E-C735-4D9A-A3D0-E468A4C58B35}" dt="2025-06-16T18:11:33.359" v="181" actId="478"/>
          <ac:spMkLst>
            <pc:docMk/>
            <pc:sldMk cId="445418814" sldId="262"/>
            <ac:spMk id="4" creationId="{1D072707-7DA2-45F3-AC4F-4CE882551B91}"/>
          </ac:spMkLst>
        </pc:spChg>
        <pc:picChg chg="add mod">
          <ac:chgData name="Esther Guillen" userId="1e42da06-2c59-4008-ac40-45976c9f5f13" providerId="ADAL" clId="{E4CE371E-C735-4D9A-A3D0-E468A4C58B35}" dt="2025-06-16T18:11:25.681" v="180"/>
          <ac:picMkLst>
            <pc:docMk/>
            <pc:sldMk cId="445418814" sldId="262"/>
            <ac:picMk id="5" creationId="{0E2A1CC3-5C82-4AE3-88B0-9A65A492A046}"/>
          </ac:picMkLst>
        </pc:picChg>
      </pc:sldChg>
      <pc:sldChg chg="delSp modSp new mod ord">
        <pc:chgData name="Esther Guillen" userId="1e42da06-2c59-4008-ac40-45976c9f5f13" providerId="ADAL" clId="{E4CE371E-C735-4D9A-A3D0-E468A4C58B35}" dt="2025-06-17T17:07:11.011" v="362" actId="20577"/>
        <pc:sldMkLst>
          <pc:docMk/>
          <pc:sldMk cId="1598511164" sldId="263"/>
        </pc:sldMkLst>
        <pc:spChg chg="mod">
          <ac:chgData name="Esther Guillen" userId="1e42da06-2c59-4008-ac40-45976c9f5f13" providerId="ADAL" clId="{E4CE371E-C735-4D9A-A3D0-E468A4C58B35}" dt="2025-06-17T17:07:11.011" v="362" actId="20577"/>
          <ac:spMkLst>
            <pc:docMk/>
            <pc:sldMk cId="1598511164" sldId="263"/>
            <ac:spMk id="2" creationId="{4AF2B1A3-FA2A-4362-A212-499B61763ACE}"/>
          </ac:spMkLst>
        </pc:spChg>
        <pc:spChg chg="del">
          <ac:chgData name="Esther Guillen" userId="1e42da06-2c59-4008-ac40-45976c9f5f13" providerId="ADAL" clId="{E4CE371E-C735-4D9A-A3D0-E468A4C58B35}" dt="2025-06-17T17:04:03.190" v="250" actId="478"/>
          <ac:spMkLst>
            <pc:docMk/>
            <pc:sldMk cId="1598511164" sldId="263"/>
            <ac:spMk id="3" creationId="{3ECD6582-5E28-4148-947C-CE09AB4D967A}"/>
          </ac:spMkLst>
        </pc:spChg>
        <pc:spChg chg="del">
          <ac:chgData name="Esther Guillen" userId="1e42da06-2c59-4008-ac40-45976c9f5f13" providerId="ADAL" clId="{E4CE371E-C735-4D9A-A3D0-E468A4C58B35}" dt="2025-06-17T17:04:07.365" v="251" actId="478"/>
          <ac:spMkLst>
            <pc:docMk/>
            <pc:sldMk cId="1598511164" sldId="263"/>
            <ac:spMk id="4" creationId="{A6F196B4-AB86-4940-8D98-0968675A82D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E08E9-FE45-4C97-959E-ED595F5563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BC865A-95C7-4276-9CD5-9434F3A638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D8BA9A-83D3-4A86-8944-C2F449C61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2B9BC-072A-4F1B-AF7C-8EAF68980881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EB4838-CB33-4EA8-91AE-4B89F12BC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9C4211-26BC-46E1-A35F-36BAEB408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B21B2-D4B1-4427-8E68-9A27B8CA7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26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D306A-5B15-415B-B2C7-0E0E73474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B1BAC7-237E-4235-AAFD-72DCF7DEFA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D71A09-53AE-45AD-8DB8-048DD1249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2B9BC-072A-4F1B-AF7C-8EAF68980881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96D036-F111-4319-ABC5-176996A33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3F49E-AC04-4F09-B163-A1047E717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B21B2-D4B1-4427-8E68-9A27B8CA7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19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5725D7-11F8-4030-BDCB-F6D805BF1D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1BB738-0E88-4E17-BBC1-9B03DF189D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5605F0-9A3A-4CD1-B808-1B25EB4CA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2B9BC-072A-4F1B-AF7C-8EAF68980881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765300-157B-4777-9398-92599D18C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D0465-0411-4027-97E2-11B690A91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B21B2-D4B1-4427-8E68-9A27B8CA7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00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3CE5D-006E-4834-8A34-F4C0B1604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8EF747-3AB2-4B13-AE8F-070888E0D2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76B34B-F5E3-48D1-BE97-877032A8E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2B9BC-072A-4F1B-AF7C-8EAF68980881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230676-9724-4916-99CD-DCA3E333F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335A7F-E320-4317-BD2B-EEAB497B6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B21B2-D4B1-4427-8E68-9A27B8CA7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603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7E87AC-BE84-4F7C-991A-97F5EEB2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A19EA3-2F79-4F11-9433-703159AC47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AC3A46-E99B-4318-ADAE-689849AA5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2B9BC-072A-4F1B-AF7C-8EAF68980881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CA1A59-C24D-4650-A661-D1F22827C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040FBA-34A1-46D1-A7AC-272D3C4DC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B21B2-D4B1-4427-8E68-9A27B8CA7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675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4DEC68-F9CD-47FC-8720-5322DF1C2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4F9727-6E05-4CEA-BD11-F386C15427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23E0E7-22EB-4D61-B35D-B99074B7F9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3EDCA9-BBAB-49C1-BEAC-5ABDEA8BE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2B9BC-072A-4F1B-AF7C-8EAF68980881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BE6DFD-B08B-45E3-8FEA-40FE764AC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BFF994-C604-4752-A9B5-97A26FFF3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B21B2-D4B1-4427-8E68-9A27B8CA7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98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267B9-DFBC-4449-AAD8-303B95C0F0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FD0CA3-E037-46AA-B0CD-F9D8241305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2B42A8-CB75-4F92-89AE-AB3810E6B5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684185-4F3B-4CCE-884C-84232215BB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87E074-C715-449B-AFCD-869FC85BCD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D71384-E09D-4CCB-9D9E-FC9B2942E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2B9BC-072A-4F1B-AF7C-8EAF68980881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846284-CD23-401C-BBAB-9005259D3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921DF9-9322-4F08-8559-2A7582F93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B21B2-D4B1-4427-8E68-9A27B8CA7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638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AC47A-0621-413D-B844-383DC99A2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27E5D1-AC75-424E-8E04-0C8E6838D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2B9BC-072A-4F1B-AF7C-8EAF68980881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B88952-B192-42DC-8926-DBCFEE771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73C2F7-F77B-43A8-8E12-07A3DF667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B21B2-D4B1-4427-8E68-9A27B8CA7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8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BCA8A9-3C7E-4F6E-8640-FE7AE24D4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2B9BC-072A-4F1B-AF7C-8EAF68980881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D548D5-D4AF-42B0-A1C4-33B2EEA45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B2D541-2805-414C-B9D6-F5E657E6A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B21B2-D4B1-4427-8E68-9A27B8CA7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879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96B41-60D8-408D-9DFF-4B0DE8652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EECC79-1515-4E68-A0C1-EDD97A6C2E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54C0B0-DB57-4777-B034-F205339C09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64668D-45E8-4602-B5B9-68499F70A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2B9BC-072A-4F1B-AF7C-8EAF68980881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E41134-9088-4F87-920B-8C489BAAB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2F5140-3B66-44E5-8BBF-8A0021AB3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B21B2-D4B1-4427-8E68-9A27B8CA7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918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ED7622-E67D-4139-8E4D-E73A4B464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C029D2-DA3B-4916-B725-25F861BD4E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941C7E-B022-435F-829F-ED9ADE99B2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922913-B352-476F-98B2-55579F2E3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2B9BC-072A-4F1B-AF7C-8EAF68980881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7390A8-9042-4361-A0EF-13D6316C8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AC7447-806F-4946-AA0B-DCBD789B0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B21B2-D4B1-4427-8E68-9A27B8CA7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508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4E01B6-2C0B-4094-BE0C-A996A9A7D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DE46F6-8F58-4662-A186-D09BA28C2C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9E912F-D966-4FD3-9E1D-722BF026AD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2B9BC-072A-4F1B-AF7C-8EAF68980881}" type="datetimeFigureOut">
              <a:rPr lang="en-US" smtClean="0"/>
              <a:t>6/17/2025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FD11D5-0429-4215-91BB-B6164F0B44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95458E-FC0A-48C7-9E6A-200F9B6ABC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3B21B2-D4B1-4427-8E68-9A27B8CA7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31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hebertdaly@united-church.ca" TargetMode="External"/><Relationship Id="rId2" Type="http://schemas.openxmlformats.org/officeDocument/2006/relationships/hyperlink" Target="mailto:dliepold@united-church.ca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2B1A3-FA2A-4362-A212-499B61763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6313581"/>
          </a:xfrm>
        </p:spPr>
        <p:txBody>
          <a:bodyPr/>
          <a:lstStyle/>
          <a:p>
            <a:pPr algn="ctr"/>
            <a:r>
              <a:rPr lang="en-CA" dirty="0">
                <a:latin typeface="+mn-lt"/>
              </a:rPr>
              <a:t>East Central Ontario Regional Council Support Team</a:t>
            </a:r>
            <a:br>
              <a:rPr lang="en-CA" dirty="0"/>
            </a:br>
            <a:br>
              <a:rPr lang="en-CA" dirty="0"/>
            </a:br>
            <a:r>
              <a:rPr lang="en-CA" dirty="0"/>
              <a:t>Rev. Darren </a:t>
            </a:r>
            <a:r>
              <a:rPr lang="en-CA" dirty="0" err="1"/>
              <a:t>Liepold</a:t>
            </a:r>
            <a:r>
              <a:rPr lang="en-CA" dirty="0"/>
              <a:t>: </a:t>
            </a:r>
            <a:r>
              <a:rPr lang="en-CA" dirty="0">
                <a:hlinkClick r:id="rId2"/>
              </a:rPr>
              <a:t>dliepold@united-church.ca</a:t>
            </a:r>
            <a:br>
              <a:rPr lang="en-CA" dirty="0"/>
            </a:br>
            <a:r>
              <a:rPr lang="en-CA" dirty="0"/>
              <a:t>Rev. Éric Hébert-Daly: </a:t>
            </a:r>
            <a:r>
              <a:rPr lang="en-CA" dirty="0">
                <a:hlinkClick r:id="rId3"/>
              </a:rPr>
              <a:t>ehebertdaly@united-church.ca</a:t>
            </a:r>
            <a:br>
              <a:rPr lang="en-CA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511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60AE5-6C0D-4BF5-A09C-532725670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5500" dirty="0">
                <a:latin typeface="+mn-lt"/>
              </a:rPr>
              <a:t>Growth and Renewal Toolkit</a:t>
            </a:r>
            <a:endParaRPr lang="en-US" sz="5500" dirty="0">
              <a:latin typeface="+mn-lt"/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54240C3E-1B3D-47CB-9481-AAD3AD1C9B39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036" y="1891553"/>
            <a:ext cx="6418586" cy="2163568"/>
          </a:xfrm>
        </p:spPr>
      </p:pic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FCF862E9-B3B6-476F-B0BC-BF1C54A5E65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5038" y="2589591"/>
            <a:ext cx="3809524" cy="3809524"/>
          </a:xfrm>
        </p:spPr>
      </p:pic>
    </p:spTree>
    <p:extLst>
      <p:ext uri="{BB962C8B-B14F-4D97-AF65-F5344CB8AC3E}">
        <p14:creationId xmlns:p14="http://schemas.microsoft.com/office/powerpoint/2010/main" val="3586230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C5F8F-79D3-4494-8773-8E8E56FDF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+mn-lt"/>
              </a:rPr>
              <a:t>Congregational Vitality Snapshot </a:t>
            </a:r>
            <a:br>
              <a:rPr lang="en-US" dirty="0">
                <a:latin typeface="+mn-lt"/>
              </a:rPr>
            </a:br>
            <a:r>
              <a:rPr lang="en-US" dirty="0">
                <a:latin typeface="+mn-lt"/>
              </a:rPr>
              <a:t>(Energy Audit)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8E0CECFA-5048-457A-B6BB-CFF8B0355A3F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730617" y="2181495"/>
            <a:ext cx="7808453" cy="3242152"/>
          </a:xfrm>
        </p:spPr>
      </p:pic>
      <p:pic>
        <p:nvPicPr>
          <p:cNvPr id="7" name="Content Placeholder 7">
            <a:extLst>
              <a:ext uri="{FF2B5EF4-FFF2-40B4-BE49-F238E27FC236}">
                <a16:creationId xmlns:a16="http://schemas.microsoft.com/office/drawing/2014/main" id="{80495582-60AE-4BC5-856E-C334DC153B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776" y="3980329"/>
            <a:ext cx="2418786" cy="2418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108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2ACCD-3D36-4F59-AAF5-5CFE79FC1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80681"/>
            <a:ext cx="10515600" cy="1771370"/>
          </a:xfrm>
        </p:spPr>
        <p:txBody>
          <a:bodyPr/>
          <a:lstStyle/>
          <a:p>
            <a:pPr algn="ctr"/>
            <a:r>
              <a:rPr lang="en-US" dirty="0">
                <a:latin typeface="+mn-lt"/>
              </a:rPr>
              <a:t>Deep, Bold, Daring Exercise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4DFD14-7B84-4519-BEC8-8005F56A82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138518"/>
            <a:ext cx="8477576" cy="5038445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CA" dirty="0"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How do you embody </a:t>
            </a:r>
            <a:r>
              <a:rPr lang="en-CA" i="1" dirty="0"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Deep Spirituality</a:t>
            </a:r>
            <a:r>
              <a:rPr lang="en-CA" dirty="0"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?</a:t>
            </a:r>
            <a:endParaRPr lang="en-US" dirty="0">
              <a:effectLst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CA" sz="2800" dirty="0"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Examples: worship, pastoral care, supporting self-care</a:t>
            </a:r>
            <a:endParaRPr lang="en-US" sz="2800" dirty="0">
              <a:effectLst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CA" dirty="0"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How do you embody </a:t>
            </a:r>
            <a:r>
              <a:rPr lang="en-CA" i="1" dirty="0"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Bold Discipleship</a:t>
            </a:r>
            <a:r>
              <a:rPr lang="en-CA" dirty="0"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?</a:t>
            </a:r>
            <a:endParaRPr lang="en-US" dirty="0">
              <a:effectLst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CA" sz="2800" dirty="0"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Examples: faith formation and Christian education, leadership development, stewarding resources, connecting to the wider church</a:t>
            </a:r>
            <a:endParaRPr lang="en-US" sz="2800" dirty="0">
              <a:effectLst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CA" dirty="0"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How do you embody </a:t>
            </a:r>
            <a:r>
              <a:rPr lang="en-CA" i="1" dirty="0"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Daring Justice</a:t>
            </a:r>
            <a:r>
              <a:rPr lang="en-CA" dirty="0"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?</a:t>
            </a:r>
            <a:endParaRPr lang="en-US" dirty="0">
              <a:effectLst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CA" sz="2800" dirty="0"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Examples: outreach ministry, advocacy on social and eco-justice issues, working towards Right Relations</a:t>
            </a:r>
            <a:endParaRPr lang="en-US" sz="2800" dirty="0">
              <a:effectLst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Content Placeholder 7">
            <a:extLst>
              <a:ext uri="{FF2B5EF4-FFF2-40B4-BE49-F238E27FC236}">
                <a16:creationId xmlns:a16="http://schemas.microsoft.com/office/drawing/2014/main" id="{9CC7D478-4503-4FF7-BD74-753674A088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776" y="3980329"/>
            <a:ext cx="2418786" cy="2418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825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92459-D23E-477D-B42E-86271A5B0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+mn-lt"/>
              </a:rPr>
              <a:t>Deep, Bold, Daring Exercise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0A63F7-3DFB-453D-9F4D-C3BCA5C52A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8135471" cy="4351338"/>
          </a:xfrm>
        </p:spPr>
        <p:txBody>
          <a:bodyPr/>
          <a:lstStyle/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CA" dirty="0"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Which of these areas do you feel your community is strongest in?</a:t>
            </a:r>
            <a:endParaRPr lang="en-US" dirty="0">
              <a:effectLst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CA" dirty="0"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What areas do you feel could use more focused attention?</a:t>
            </a:r>
            <a:endParaRPr lang="en-US" dirty="0">
              <a:effectLst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5" name="Content Placeholder 7">
            <a:extLst>
              <a:ext uri="{FF2B5EF4-FFF2-40B4-BE49-F238E27FC236}">
                <a16:creationId xmlns:a16="http://schemas.microsoft.com/office/drawing/2014/main" id="{DCCAFF6B-827F-4D4A-8AC8-C9D90F145D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776" y="3980329"/>
            <a:ext cx="2418786" cy="2418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27103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F7812-59EF-4852-848F-7A37DCE50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300" dirty="0">
                <a:latin typeface="+mn-lt"/>
              </a:rPr>
              <a:t>Work Backwards – Goals, Outcomes,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22C09F-ECEF-4F29-8A78-88AAB83C21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8278906" cy="4351338"/>
          </a:xfrm>
        </p:spPr>
        <p:txBody>
          <a:bodyPr>
            <a:normAutofit/>
          </a:bodyPr>
          <a:lstStyle/>
          <a:p>
            <a:r>
              <a:rPr lang="en-CA" dirty="0"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Pick a </a:t>
            </a:r>
            <a:r>
              <a:rPr lang="en-CA" b="1" dirty="0"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timeline</a:t>
            </a:r>
            <a:r>
              <a:rPr lang="en-CA" dirty="0"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, it could be 1-year, 2-years or 5-years</a:t>
            </a:r>
          </a:p>
          <a:p>
            <a:r>
              <a:rPr lang="en-CA" dirty="0"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Create a list of no more than four SMART </a:t>
            </a:r>
            <a:r>
              <a:rPr lang="en-CA" b="1" dirty="0"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goals</a:t>
            </a:r>
            <a:endParaRPr lang="en-CA" b="1" dirty="0"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en-CA" dirty="0"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For each goal, name some desired </a:t>
            </a:r>
            <a:r>
              <a:rPr lang="en-CA" b="1" dirty="0"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outcomes</a:t>
            </a:r>
          </a:p>
          <a:p>
            <a:r>
              <a:rPr lang="en-CA" b="1" dirty="0"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activities </a:t>
            </a:r>
            <a:r>
              <a:rPr lang="en-CA" dirty="0"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are the “boots on the ground” implementation of your vision</a:t>
            </a:r>
          </a:p>
        </p:txBody>
      </p:sp>
      <p:pic>
        <p:nvPicPr>
          <p:cNvPr id="5" name="Content Placeholder 7">
            <a:extLst>
              <a:ext uri="{FF2B5EF4-FFF2-40B4-BE49-F238E27FC236}">
                <a16:creationId xmlns:a16="http://schemas.microsoft.com/office/drawing/2014/main" id="{8737A439-6E91-418A-B2D9-C50953C7BD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776" y="3980329"/>
            <a:ext cx="2418786" cy="241878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E11F24F-9475-43A4-B13A-F5BAB507F3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438" y="4190634"/>
            <a:ext cx="7234518" cy="2418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91304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FB651-B5C5-40F3-ADA8-4F2842454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Listening Prayer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32D5EC-2F59-40B1-99B2-46A013FF3A3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CA" sz="2200" dirty="0"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Create a quiet place for stillness.</a:t>
            </a:r>
            <a:endParaRPr lang="en-US" sz="2200" dirty="0">
              <a:effectLst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CA" sz="2200" dirty="0"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Open your hearts and minds to the Still-Speaking God, invite the Spirit to be with you.</a:t>
            </a:r>
            <a:endParaRPr lang="en-US" sz="2200" dirty="0">
              <a:effectLst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CA" sz="2200" dirty="0"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Name the worries, hopes and dreams you have for your Community of Faith.</a:t>
            </a:r>
            <a:endParaRPr lang="en-US" sz="2200" dirty="0">
              <a:effectLst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CA" sz="2200" dirty="0"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Follow the body feelings, not just the analytical thoughts; when you pray over a particular situation or concern, how does it feel in your body?</a:t>
            </a:r>
            <a:endParaRPr lang="en-US" sz="2200" dirty="0">
              <a:effectLst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BB6AB7-2E30-4261-A801-02B61C23B88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CA" sz="2200" dirty="0"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Listen for places where multiple people have a strong feeling, ask where that feeling is coming from. Is it resistance to something new? A deep place of pain? A bubbling passion? An old narrative that needs to be challenged? A new perspective to be digested? A feeling of inspiration?</a:t>
            </a:r>
            <a:endParaRPr lang="en-US" sz="2200" dirty="0">
              <a:effectLst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CA" sz="2200" dirty="0"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Go slow, don’t rush the Spirit. More than one time of prayer may be needed.</a:t>
            </a:r>
            <a:endParaRPr lang="en-US" sz="2200" dirty="0">
              <a:effectLst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97222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275E0-960B-4E04-B1FF-0FFB7107D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5500" dirty="0">
                <a:latin typeface="+mn-lt"/>
              </a:rPr>
              <a:t>Vision Statement</a:t>
            </a:r>
            <a:endParaRPr lang="en-US" sz="55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1C5ED7-976F-42E2-9CD5-FCC8D2B038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821615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4000" dirty="0"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A statement that describes what your ministry hopes to achieve or become in the future. It's a clear, compelling, and aspirational statement that provides a long-term direction and purpose.</a:t>
            </a:r>
            <a:endParaRPr lang="en-US" sz="4000" dirty="0">
              <a:effectLst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Content Placeholder 7">
            <a:extLst>
              <a:ext uri="{FF2B5EF4-FFF2-40B4-BE49-F238E27FC236}">
                <a16:creationId xmlns:a16="http://schemas.microsoft.com/office/drawing/2014/main" id="{0E2A1CC3-5C82-4AE3-88B0-9A65A492A0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776" y="3980329"/>
            <a:ext cx="2418786" cy="2418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5418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376</Words>
  <Application>Microsoft Office PowerPoint</Application>
  <PresentationFormat>Widescreen</PresentationFormat>
  <Paragraphs>27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Courier New</vt:lpstr>
      <vt:lpstr>Symbol</vt:lpstr>
      <vt:lpstr>Office Theme</vt:lpstr>
      <vt:lpstr>East Central Ontario Regional Council Support Team  Rev. Darren Liepold: dliepold@united-church.ca Rev. Éric Hébert-Daly: ehebertdaly@united-church.ca </vt:lpstr>
      <vt:lpstr>Growth and Renewal Toolkit</vt:lpstr>
      <vt:lpstr>Congregational Vitality Snapshot  (Energy Audit)</vt:lpstr>
      <vt:lpstr>Deep, Bold, Daring Exercise</vt:lpstr>
      <vt:lpstr>Deep, Bold, Daring Exercise</vt:lpstr>
      <vt:lpstr>Work Backwards – Goals, Outcomes, Activities</vt:lpstr>
      <vt:lpstr>Listening Prayer</vt:lpstr>
      <vt:lpstr>Vision Statement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Growth and Renewal Toolkit</dc:title>
  <dc:creator>Esther Guillen</dc:creator>
  <cp:lastModifiedBy>Esther Guillen</cp:lastModifiedBy>
  <cp:revision>3</cp:revision>
  <dcterms:created xsi:type="dcterms:W3CDTF">2025-06-16T17:15:28Z</dcterms:created>
  <dcterms:modified xsi:type="dcterms:W3CDTF">2025-06-17T17:07:18Z</dcterms:modified>
</cp:coreProperties>
</file>